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8" r:id="rId5"/>
    <p:sldId id="269" r:id="rId6"/>
    <p:sldId id="270" r:id="rId7"/>
    <p:sldId id="271" r:id="rId8"/>
    <p:sldId id="272" r:id="rId9"/>
    <p:sldId id="280" r:id="rId10"/>
    <p:sldId id="274" r:id="rId11"/>
    <p:sldId id="279" r:id="rId12"/>
    <p:sldId id="281" r:id="rId13"/>
    <p:sldId id="273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12/2/2017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12/2/2017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65DD-9819-4ABC-A784-477AFBA19C86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E545-DA4D-4588-A168-A47EEF327FC2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26042-7092-4D96-B3CE-E8E6CFEE88C8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9729644A-97F2-4BC4-BBF7-FC141F507563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04EB7-77EC-481E-BDC6-73CA182AC952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6069-A392-4E44-934F-6743D63E2A4F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9843-3551-47D6-BD3E-346FBDF458AF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2989-19D5-42F7-8321-FE6B75231AF4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9C03C-1F27-412D-AD0B-6423348F1B9B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619CFDC2-5630-4611-9BF0-0EF7C8C4398D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Focus</a:t>
            </a:r>
            <a:endParaRPr lang="en-US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eco-friendly learning platform.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of focus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39"/>
            <a:ext cx="8686800" cy="3108961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Partnering with existing educational platforms such as </a:t>
            </a:r>
            <a:r>
              <a:rPr lang="en-US" sz="2400" b="1" dirty="0" err="1" smtClean="0"/>
              <a:t>KhanAcademy</a:t>
            </a:r>
            <a:r>
              <a:rPr lang="en-US" sz="2400" dirty="0" smtClean="0"/>
              <a:t> which have an abundance of information to integrate our tools with.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Expanding the platform to utilize</a:t>
            </a:r>
            <a:r>
              <a:rPr lang="en-US" sz="2400" dirty="0" smtClean="0"/>
              <a:t> a sustainable and low energy technology such as block chain.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Non profit organization collaborations</a:t>
            </a:r>
            <a:r>
              <a:rPr lang="en-US" sz="2400" dirty="0" smtClean="0"/>
              <a:t> on important issues such as clean energy.</a:t>
            </a:r>
            <a:endParaRPr lang="en-US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61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41576" y="2911152"/>
            <a:ext cx="49732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smtClean="0"/>
              <a:t>Any Questions?</a:t>
            </a:r>
            <a:endParaRPr lang="en-GB" sz="5400" dirty="0"/>
          </a:p>
        </p:txBody>
      </p:sp>
    </p:spTree>
    <p:extLst>
      <p:ext uri="{BB962C8B-B14F-4D97-AF65-F5344CB8AC3E}">
        <p14:creationId xmlns:p14="http://schemas.microsoft.com/office/powerpoint/2010/main" val="382249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Vision of Focus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Providing a beneficial platform to learn any subject, regardless of the users’ circumstances.</a:t>
            </a:r>
            <a:endParaRPr lang="en-US" dirty="0"/>
          </a:p>
          <a:p>
            <a:r>
              <a:rPr lang="en-US" dirty="0" smtClean="0"/>
              <a:t>Educate and guide our users to achieve their personal goals.</a:t>
            </a:r>
          </a:p>
          <a:p>
            <a:r>
              <a:rPr lang="en-US" dirty="0" smtClean="0"/>
              <a:t>Create a positive effect on the environment by careful planning of an eco-friendly system architecture.</a:t>
            </a:r>
          </a:p>
        </p:txBody>
      </p:sp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Lack of services available for mature students which could fit around their lifestyle.</a:t>
            </a:r>
          </a:p>
          <a:p>
            <a:r>
              <a:rPr lang="en-GB" dirty="0" smtClean="0"/>
              <a:t>Lack of quality education within the EU.</a:t>
            </a:r>
          </a:p>
          <a:p>
            <a:r>
              <a:rPr lang="en-GB" dirty="0" smtClean="0"/>
              <a:t>Higher education is only available to those in particular circumstances.</a:t>
            </a:r>
          </a:p>
          <a:p>
            <a:r>
              <a:rPr lang="en-GB" dirty="0" smtClean="0"/>
              <a:t>Environmental issues associated with using paper (creation, transport, printing).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695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Providing an accessible and intuitive learning platform to any device with internet.</a:t>
            </a:r>
          </a:p>
          <a:p>
            <a:r>
              <a:rPr lang="en-US" dirty="0" smtClean="0"/>
              <a:t>Entirely digital system, removing the use for paper.</a:t>
            </a:r>
          </a:p>
          <a:p>
            <a:r>
              <a:rPr lang="en-US" dirty="0" smtClean="0"/>
              <a:t>Education for any field, regardless of lack of facilities or information.</a:t>
            </a:r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346" y="1981200"/>
            <a:ext cx="3432279" cy="226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83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Market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Over $400,000,000 market cap</a:t>
            </a:r>
          </a:p>
          <a:p>
            <a:r>
              <a:rPr lang="en-US" dirty="0" smtClean="0"/>
              <a:t>Rapid growth rate</a:t>
            </a:r>
          </a:p>
          <a:p>
            <a:r>
              <a:rPr lang="en-US" dirty="0" smtClean="0"/>
              <a:t>Unique platform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Image1"/>
          <p:cNvPicPr/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6553200" y="1981200"/>
            <a:ext cx="5119396" cy="448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66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Monetization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95500" y="1831910"/>
            <a:ext cx="9390484" cy="4480560"/>
          </a:xfrm>
        </p:spPr>
        <p:txBody>
          <a:bodyPr/>
          <a:lstStyle/>
          <a:p>
            <a:r>
              <a:rPr lang="en-GB" dirty="0" smtClean="0"/>
              <a:t>Powered by advertisements</a:t>
            </a:r>
          </a:p>
          <a:p>
            <a:r>
              <a:rPr lang="en-GB" dirty="0" smtClean="0"/>
              <a:t>Premium subscriptions which don’t directly benefit the user to keep opportunities equal, however a “pay forward” system.</a:t>
            </a:r>
          </a:p>
          <a:p>
            <a:r>
              <a:rPr lang="en-GB" dirty="0" smtClean="0"/>
              <a:t>Monetary pledges, when a goal is created, the user can choose to pledge money if the goal is failed. Funds would be used for the </a:t>
            </a:r>
            <a:r>
              <a:rPr lang="en-GB" b="1" dirty="0" smtClean="0"/>
              <a:t>Focus </a:t>
            </a:r>
            <a:r>
              <a:rPr lang="en-GB" dirty="0" smtClean="0"/>
              <a:t>project and collaborating with non-profits.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757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 allocation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2229" y="1828800"/>
            <a:ext cx="5980922" cy="4851917"/>
          </a:xfrm>
        </p:spPr>
        <p:txBody>
          <a:bodyPr>
            <a:normAutofit/>
          </a:bodyPr>
          <a:lstStyle/>
          <a:p>
            <a:r>
              <a:rPr lang="en-US" sz="2000" dirty="0" smtClean="0"/>
              <a:t>Transport funds, to be used to attend meetings.</a:t>
            </a:r>
          </a:p>
          <a:p>
            <a:r>
              <a:rPr lang="en-US" sz="2000" dirty="0" smtClean="0"/>
              <a:t>Server costs, to actually run the basic platform and purchase software such as SSL.</a:t>
            </a:r>
          </a:p>
          <a:p>
            <a:r>
              <a:rPr lang="en-US" sz="2000" dirty="0" smtClean="0"/>
              <a:t>Marketing, to pay for AdSense and other online adverts, as well as potentially working with small teaching individuals or organizations.</a:t>
            </a:r>
          </a:p>
          <a:p>
            <a:r>
              <a:rPr lang="en-US" sz="2000" dirty="0" smtClean="0"/>
              <a:t>Emergency funds, in case any unexpected costs occur, we’ll have a small safety net to fall back on.</a:t>
            </a:r>
            <a:endParaRPr lang="en-US" sz="2000" dirty="0"/>
          </a:p>
        </p:txBody>
      </p:sp>
      <p:pic>
        <p:nvPicPr>
          <p:cNvPr id="2050" name="Picture 2" descr="https://scontent-lht6-1.xx.fbcdn.net/v/t34.0-12/24331511_1890783544568142_692448086_n.png?oh=fad5e924f9044f3460195010e52d68d0&amp;oe=5A24CA9E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669" y="2444620"/>
            <a:ext cx="4572000" cy="2975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7893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Initial Platform features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199" y="1981200"/>
            <a:ext cx="9457113" cy="4480560"/>
          </a:xfrm>
        </p:spPr>
        <p:txBody>
          <a:bodyPr/>
          <a:lstStyle/>
          <a:p>
            <a:r>
              <a:rPr lang="en-GB" dirty="0" smtClean="0"/>
              <a:t>Tools for spaced repetition, a well-renowned method of studying and retaining information.</a:t>
            </a:r>
          </a:p>
          <a:p>
            <a:r>
              <a:rPr lang="en-GB" dirty="0" smtClean="0"/>
              <a:t>Guidance with attaining goals and general motivation. (</a:t>
            </a:r>
            <a:r>
              <a:rPr lang="en-GB" b="1" dirty="0" smtClean="0"/>
              <a:t>TBT</a:t>
            </a:r>
            <a:r>
              <a:rPr lang="en-GB" dirty="0" smtClean="0"/>
              <a:t>)</a:t>
            </a:r>
          </a:p>
          <a:p>
            <a:r>
              <a:rPr lang="en-GB" dirty="0" smtClean="0"/>
              <a:t>Information accessibility, being able to share learning resources on a  global scale.</a:t>
            </a:r>
          </a:p>
          <a:p>
            <a:r>
              <a:rPr lang="en-GB" dirty="0" smtClean="0"/>
              <a:t>Cross-platform architecture, utilizing the </a:t>
            </a:r>
            <a:r>
              <a:rPr lang="en-GB" b="1" dirty="0" smtClean="0"/>
              <a:t>Electron </a:t>
            </a:r>
            <a:r>
              <a:rPr lang="en-GB" dirty="0" smtClean="0"/>
              <a:t>framework.</a:t>
            </a: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625" y="5211283"/>
            <a:ext cx="3381749" cy="583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89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Initial Design</a:t>
            </a:r>
            <a:endParaRPr lang="en-GB" dirty="0"/>
          </a:p>
        </p:txBody>
      </p:sp>
      <p:pic>
        <p:nvPicPr>
          <p:cNvPr id="1026" name="Picture 2" descr="https://scontent-lht6-1.xx.fbcdn.net/v/t34.0-12/24331177_1696303163726672_144879117_n.png?oh=c0e7325d50a23fb744339972a7fec37a&amp;oe=5A24DA16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578" y="1676396"/>
            <a:ext cx="2519957" cy="447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content-lht6-1.xx.fbcdn.net/v/t34.0-12/24257672_1696303167060005_1297347362_n.png?oh=1ed1cfda325721c9984d051f451790da&amp;oe=5A24D7CA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7927" y="1676396"/>
            <a:ext cx="2519957" cy="447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scontent-lht6-1.xx.fbcdn.net/v/t34.0-12/24205144_1696303170393338_788911254_n.png?oh=010b842f226502557c8f133065b7fe53&amp;oe=5A25144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276" y="1661806"/>
            <a:ext cx="2536371" cy="4509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11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wireframe building presentation (widescreen).potx" id="{39AFE29C-5BDA-42CB-9020-E960931A8E20}" vid="{6EE91DE2-A888-472A-92BA-F2E5BD5D46A2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2E6DFB71-5650-4E53-8134-FCF33ECDD3D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D6EEDF-527A-4587-A446-F1DE3EAF9D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30C5B9-1E5F-4356-968E-2FC64955BFF3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a4f35948-e619-41b3-aa29-22878b09cfd2"/>
    <ds:schemaRef ds:uri="http://schemas.microsoft.com/office/infopath/2007/PartnerControls"/>
    <ds:schemaRef ds:uri="40262f94-9f35-4ac3-9a90-690165a166b7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wireframe building presentation (widescreen)</Template>
  <TotalTime>122</TotalTime>
  <Words>387</Words>
  <Application>Microsoft Office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Adobe Fan Heiti Std B</vt:lpstr>
      <vt:lpstr>Arial</vt:lpstr>
      <vt:lpstr>Calibri</vt:lpstr>
      <vt:lpstr>Wireframe Building 16x9</vt:lpstr>
      <vt:lpstr>Focus</vt:lpstr>
      <vt:lpstr>The Vision of Focus</vt:lpstr>
      <vt:lpstr>Problems</vt:lpstr>
      <vt:lpstr>Solutions</vt:lpstr>
      <vt:lpstr>Current Market</vt:lpstr>
      <vt:lpstr>Monetization</vt:lpstr>
      <vt:lpstr>Budget allocation</vt:lpstr>
      <vt:lpstr>Initial Platform features</vt:lpstr>
      <vt:lpstr>Initial Design</vt:lpstr>
      <vt:lpstr>Future of focus</vt:lpstr>
      <vt:lpstr>PowerPoint Presentation</vt:lpstr>
    </vt:vector>
  </TitlesOfParts>
  <Company>Lancaster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Focus</dc:title>
  <dc:creator>Everton, Liam</dc:creator>
  <cp:lastModifiedBy>Everton, Liam</cp:lastModifiedBy>
  <cp:revision>38</cp:revision>
  <dcterms:created xsi:type="dcterms:W3CDTF">2017-12-02T12:28:26Z</dcterms:created>
  <dcterms:modified xsi:type="dcterms:W3CDTF">2017-12-02T14:30:39Z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